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71" r:id="rId9"/>
    <p:sldId id="270" r:id="rId10"/>
    <p:sldId id="261" r:id="rId11"/>
    <p:sldId id="262" r:id="rId12"/>
    <p:sldId id="272" r:id="rId13"/>
    <p:sldId id="263" r:id="rId14"/>
    <p:sldId id="265" r:id="rId15"/>
    <p:sldId id="264" r:id="rId16"/>
    <p:sldId id="266" r:id="rId17"/>
    <p:sldId id="267" r:id="rId1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7ED"/>
    <a:srgbClr val="D9B4DA"/>
    <a:srgbClr val="B3DBDB"/>
    <a:srgbClr val="EEEEF4"/>
    <a:srgbClr val="F1F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29A25-E683-4077-ADC0-BBCDEC7049B0}" v="22" dt="2025-11-07T17:29:53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undo custSel modSld">
      <pc:chgData name="Олька В" userId="21dba446f9600cc2" providerId="LiveId" clId="{5D15527C-2A66-4C31-AD1F-17889B224606}" dt="2025-11-07T17:19:47.827" v="436" actId="167"/>
      <pc:docMkLst>
        <pc:docMk/>
      </pc:docMkLst>
      <pc:sldChg chg="modSp mod">
        <pc:chgData name="Олька В" userId="21dba446f9600cc2" providerId="LiveId" clId="{5D15527C-2A66-4C31-AD1F-17889B224606}" dt="2025-11-07T17:05:07.656" v="432" actId="1076"/>
        <pc:sldMkLst>
          <pc:docMk/>
          <pc:sldMk cId="0" sldId="256"/>
        </pc:sldMkLst>
        <pc:spChg chg="mod">
          <ac:chgData name="Олька В" userId="21dba446f9600cc2" providerId="LiveId" clId="{5D15527C-2A66-4C31-AD1F-17889B224606}" dt="2025-11-07T17:05:07.656" v="432" actId="1076"/>
          <ac:spMkLst>
            <pc:docMk/>
            <pc:sldMk cId="0" sldId="256"/>
            <ac:spMk id="6" creationId="{F32B79EC-D05F-F3D8-0565-EBA627D48A07}"/>
          </ac:spMkLst>
        </pc:spChg>
      </pc:sldChg>
      <pc:sldChg chg="modSp mod">
        <pc:chgData name="Олька В" userId="21dba446f9600cc2" providerId="LiveId" clId="{5D15527C-2A66-4C31-AD1F-17889B224606}" dt="2025-11-07T16:28:55.061" v="37" actId="20577"/>
        <pc:sldMkLst>
          <pc:docMk/>
          <pc:sldMk cId="0" sldId="258"/>
        </pc:sldMkLst>
        <pc:spChg chg="mod">
          <ac:chgData name="Олька В" userId="21dba446f9600cc2" providerId="LiveId" clId="{5D15527C-2A66-4C31-AD1F-17889B224606}" dt="2025-11-07T16:27:48.527" v="11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27:56.190" v="13" actId="1076"/>
          <ac:spMkLst>
            <pc:docMk/>
            <pc:sldMk cId="0" sldId="258"/>
            <ac:spMk id="5" creationId="{00000000-0000-0000-0000-000000000000}"/>
          </ac:spMkLst>
        </pc:spChg>
        <pc:spChg chg="mod ord">
          <ac:chgData name="Олька В" userId="21dba446f9600cc2" providerId="LiveId" clId="{5D15527C-2A66-4C31-AD1F-17889B224606}" dt="2025-11-07T16:28:55.061" v="37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28:38.271" v="20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28:28.848" v="17" actId="1076"/>
          <ac:spMkLst>
            <pc:docMk/>
            <pc:sldMk cId="0" sldId="258"/>
            <ac:spMk id="13" creationId="{00000000-0000-0000-0000-000000000000}"/>
          </ac:spMkLst>
        </pc:spChg>
      </pc:sldChg>
      <pc:sldChg chg="addSp delSp modSp mod">
        <pc:chgData name="Олька В" userId="21dba446f9600cc2" providerId="LiveId" clId="{5D15527C-2A66-4C31-AD1F-17889B224606}" dt="2025-11-07T16:34:51.596" v="69" actId="1076"/>
        <pc:sldMkLst>
          <pc:docMk/>
          <pc:sldMk cId="0" sldId="259"/>
        </pc:sldMkLst>
        <pc:spChg chg="mod">
          <ac:chgData name="Олька В" userId="21dba446f9600cc2" providerId="LiveId" clId="{5D15527C-2A66-4C31-AD1F-17889B224606}" dt="2025-11-07T16:33:44.132" v="53" actId="114"/>
          <ac:spMkLst>
            <pc:docMk/>
            <pc:sldMk cId="0" sldId="259"/>
            <ac:spMk id="3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2:05.191" v="39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4:40.880" v="68" actId="14100"/>
          <ac:spMkLst>
            <pc:docMk/>
            <pc:sldMk cId="0" sldId="259"/>
            <ac:spMk id="9" creationId="{00000000-0000-0000-0000-000000000000}"/>
          </ac:spMkLst>
        </pc:spChg>
        <pc:spChg chg="del">
          <ac:chgData name="Олька В" userId="21dba446f9600cc2" providerId="LiveId" clId="{5D15527C-2A66-4C31-AD1F-17889B224606}" dt="2025-11-07T16:33:22.912" v="49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Олька В" userId="21dba446f9600cc2" providerId="LiveId" clId="{5D15527C-2A66-4C31-AD1F-17889B224606}" dt="2025-11-07T16:33:19.708" v="48" actId="47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4:51.596" v="69" actId="1076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Олька В" userId="21dba446f9600cc2" providerId="LiveId" clId="{5D15527C-2A66-4C31-AD1F-17889B224606}" dt="2025-11-07T16:34:28.740" v="66" actId="113"/>
          <ac:spMkLst>
            <pc:docMk/>
            <pc:sldMk cId="0" sldId="259"/>
            <ac:spMk id="15" creationId="{D27C6740-A2DC-8D65-964B-963E1E51EAF8}"/>
          </ac:spMkLst>
        </pc:spChg>
      </pc:sldChg>
      <pc:sldChg chg="modSp mod">
        <pc:chgData name="Олька В" userId="21dba446f9600cc2" providerId="LiveId" clId="{5D15527C-2A66-4C31-AD1F-17889B224606}" dt="2025-11-07T16:40:25.090" v="178" actId="20577"/>
        <pc:sldMkLst>
          <pc:docMk/>
          <pc:sldMk cId="0" sldId="260"/>
        </pc:sldMkLst>
        <pc:spChg chg="mod">
          <ac:chgData name="Олька В" userId="21dba446f9600cc2" providerId="LiveId" clId="{5D15527C-2A66-4C31-AD1F-17889B224606}" dt="2025-11-07T16:40:09.111" v="177" actId="255"/>
          <ac:spMkLst>
            <pc:docMk/>
            <pc:sldMk cId="0" sldId="260"/>
            <ac:spMk id="4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9:10.777" v="141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40:25.090" v="178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9:17.958" v="142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37:47.511" v="80" actId="113"/>
          <ac:spMkLst>
            <pc:docMk/>
            <pc:sldMk cId="0" sldId="260"/>
            <ac:spMk id="16" creationId="{00000000-0000-0000-0000-000000000000}"/>
          </ac:spMkLst>
        </pc:spChg>
      </pc:sldChg>
      <pc:sldChg chg="modSp mod">
        <pc:chgData name="Олька В" userId="21dba446f9600cc2" providerId="LiveId" clId="{5D15527C-2A66-4C31-AD1F-17889B224606}" dt="2025-11-07T16:58:31.798" v="185" actId="114"/>
        <pc:sldMkLst>
          <pc:docMk/>
          <pc:sldMk cId="0" sldId="263"/>
        </pc:sldMkLst>
        <pc:spChg chg="mod">
          <ac:chgData name="Олька В" userId="21dba446f9600cc2" providerId="LiveId" clId="{5D15527C-2A66-4C31-AD1F-17889B224606}" dt="2025-11-07T16:58:31.798" v="185" actId="114"/>
          <ac:spMkLst>
            <pc:docMk/>
            <pc:sldMk cId="0" sldId="263"/>
            <ac:spMk id="9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58:31.798" v="185" actId="114"/>
          <ac:spMkLst>
            <pc:docMk/>
            <pc:sldMk cId="0" sldId="263"/>
            <ac:spMk id="12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58:31.798" v="185" actId="114"/>
          <ac:spMkLst>
            <pc:docMk/>
            <pc:sldMk cId="0" sldId="263"/>
            <ac:spMk id="15" creationId="{00000000-0000-0000-0000-000000000000}"/>
          </ac:spMkLst>
        </pc:spChg>
        <pc:spChg chg="mod">
          <ac:chgData name="Олька В" userId="21dba446f9600cc2" providerId="LiveId" clId="{5D15527C-2A66-4C31-AD1F-17889B224606}" dt="2025-11-07T16:58:31.798" v="185" actId="114"/>
          <ac:spMkLst>
            <pc:docMk/>
            <pc:sldMk cId="0" sldId="263"/>
            <ac:spMk id="18" creationId="{00000000-0000-0000-0000-000000000000}"/>
          </ac:spMkLst>
        </pc:spChg>
      </pc:sldChg>
      <pc:sldChg chg="modSp mod">
        <pc:chgData name="Олька В" userId="21dba446f9600cc2" providerId="LiveId" clId="{5D15527C-2A66-4C31-AD1F-17889B224606}" dt="2025-11-07T17:00:04.048" v="402"/>
        <pc:sldMkLst>
          <pc:docMk/>
          <pc:sldMk cId="0" sldId="265"/>
        </pc:sldMkLst>
        <pc:spChg chg="mod">
          <ac:chgData name="Олька В" userId="21dba446f9600cc2" providerId="LiveId" clId="{5D15527C-2A66-4C31-AD1F-17889B224606}" dt="2025-11-07T17:00:04.048" v="402"/>
          <ac:spMkLst>
            <pc:docMk/>
            <pc:sldMk cId="0" sldId="265"/>
            <ac:spMk id="5" creationId="{00000000-0000-0000-0000-000000000000}"/>
          </ac:spMkLst>
        </pc:spChg>
      </pc:sldChg>
      <pc:sldChg chg="modSp mod">
        <pc:chgData name="Олька В" userId="21dba446f9600cc2" providerId="LiveId" clId="{5D15527C-2A66-4C31-AD1F-17889B224606}" dt="2025-11-07T17:19:47.827" v="436" actId="167"/>
        <pc:sldMkLst>
          <pc:docMk/>
          <pc:sldMk cId="514461264" sldId="270"/>
        </pc:sldMkLst>
        <pc:spChg chg="ord">
          <ac:chgData name="Олька В" userId="21dba446f9600cc2" providerId="LiveId" clId="{5D15527C-2A66-4C31-AD1F-17889B224606}" dt="2025-11-07T17:19:47.827" v="436" actId="167"/>
          <ac:spMkLst>
            <pc:docMk/>
            <pc:sldMk cId="514461264" sldId="270"/>
            <ac:spMk id="2" creationId="{D4943AB1-D11D-0DEE-F56E-157D0E64FDEC}"/>
          </ac:spMkLst>
        </pc:spChg>
      </pc:sldChg>
      <pc:sldChg chg="modSp mod">
        <pc:chgData name="Олька В" userId="21dba446f9600cc2" providerId="LiveId" clId="{5D15527C-2A66-4C31-AD1F-17889B224606}" dt="2025-11-07T17:19:36.587" v="435" actId="167"/>
        <pc:sldMkLst>
          <pc:docMk/>
          <pc:sldMk cId="1757134194" sldId="271"/>
        </pc:sldMkLst>
        <pc:spChg chg="ord">
          <ac:chgData name="Олька В" userId="21dba446f9600cc2" providerId="LiveId" clId="{5D15527C-2A66-4C31-AD1F-17889B224606}" dt="2025-11-07T17:19:36.587" v="435" actId="167"/>
          <ac:spMkLst>
            <pc:docMk/>
            <pc:sldMk cId="1757134194" sldId="271"/>
            <ac:spMk id="2" creationId="{14E9133F-CEC0-848C-8DB6-09CBB4ADFE98}"/>
          </ac:spMkLst>
        </pc:spChg>
        <pc:picChg chg="mod">
          <ac:chgData name="Олька В" userId="21dba446f9600cc2" providerId="LiveId" clId="{5D15527C-2A66-4C31-AD1F-17889B224606}" dt="2025-11-07T17:19:31.701" v="434" actId="167"/>
          <ac:picMkLst>
            <pc:docMk/>
            <pc:sldMk cId="1757134194" sldId="271"/>
            <ac:picMk id="4098" creationId="{6ADA1BA5-8E84-F17C-4587-13CDF2003644}"/>
          </ac:picMkLst>
        </pc:picChg>
        <pc:cxnChg chg="ord">
          <ac:chgData name="Олька В" userId="21dba446f9600cc2" providerId="LiveId" clId="{5D15527C-2A66-4C31-AD1F-17889B224606}" dt="2025-11-07T17:19:24.964" v="433" actId="167"/>
          <ac:cxnSpMkLst>
            <pc:docMk/>
            <pc:sldMk cId="1757134194" sldId="271"/>
            <ac:cxnSpMk id="30" creationId="{4BF07A4B-AC99-58A1-F9FA-5A0063633D86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0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4107 1790 8192,'-28'1'12901,"-2"2"-7495,13-1-5447,0 0 0,1 2 0,-1 0 1,1 1-1,0 1 0,-22 10 1,35-14 97,0 0 1,-1 1-1,1 0 1,0-1-1,0 1 1,1 0-1,-1 0 1,1 0-1,-1 1 1,1-1-1,-3 6 1,-15 45-4873,17-44 2636,0 1 0,-1-1 1,0 0-1,-19 24 14264,8-23-9993,-11 11-7699,9 4-4201,1 0 5370,-25 57 5982,23-45-2594,15-33 1050,-1 0 0,0 1 0,-1-2 0,1 1 0,-1 0 0,0-1 0,-8 6 0,-14 14 0,21-18 0,-6 9 0,-2-1 0,0 0 0,-1-1 0,-28 19 0,-71 33 0,89-50 0,-1-2 0,-1 0 0,0-2 0,0-1 0,-1-1 0,-44 7 0,61-12-38,-1 0 0,1 0 0,0 1 1,1 0-1,-1 1 0,-12 10 0,-53 28 11330,60-31-6548,7-3-4009,1 1 0,-13 21-1,-4 5-687,7-3-47,17-31 0,0 0 0,0 0 0,0 0 0,-1 0 0,1 0 0,-1 0 0,0-1 0,0 1 0,0 0 0,0-1 0,0 0 0,-1 1 0,1-1 0,-1 0 0,1 0 0,-1-1 0,0 1 0,-4 2 0,-27 9 1849,-60 26-20946,55-20 18323,3-6 1537,-19-3 8411,37-7-5438,1 1 0,-19 5 0,29-6-4361,0 0 1,1 0-1,-1 0 0,-10 8 1,11-7 581,1 1 0,-1-2 0,0 1 0,-1-1-1,1 1 1,0-2 0,-1 1 0,0-1 0,1 0 0,-1 0 0,0-1 0,-10 1 0,-40 8-1553,20-3-3199,-1-3-6276,18-5 7207,-1 1 3510,-62-1 14620,48 4-11307,10 2-6128,1 1-6462,-10 5 9902,-79 25 8101,65-18-8540,1-8-9688,14-8 10870,-2 1 12165,-34 1-8329,-1-5-5404,10 0-2095,34 0-3770,-46-8 0,19 1 3993,27 5 5798,-1 3 4412,19 0-6831,-74 2 6533,29 1-7608,8 2-5125,0 3-6148,10-3 19908,-1-3-4196,19-2-3578,0 2 1,1 0 0,-21 5 0,-16 9 108,0 2-3787,-68 19-731,97-35 9216,-5-1-3569,-15-3-4261,-4 0 9,19 2-4510,-2 1 3829,-22 1 4189,34-1 1028,0-2 0,0 0 0,1-1 0,-27-7 0,38 7-2261,1-1 0,-1 0 0,1-1 0,0 0 0,-9-7 0,2 3 0,10 4 0,-1 1 0,1 0 0,0-1 0,0 0 0,0 0 0,0 0 0,1 0 0,-3-4 0,2 2 0,0 1 0,0 0 0,0 0 0,-1 1 0,-4-6 0,-20-13-644,4 3 2797,9 6-3652,4 1-3709,-12-22-7014,12 15 13814,6 9 1788,0 0-1,1 0 1,-5-24-1,4 4-1565,3 17-4197,-1 1-1,0 0 1,-1 0-1,0 0 1,-8-14-1,-1-6-1397,-5-30 18742,9 33-10131,-15-68-9542,23 73-2065,4 2 8261,0 14 1020,-1 0-1,1 0 0,8-15 1,-3 10-2346,0 2-3427,22-34-10215,-13 10 10275,0-2 3769,-7 13-647,15-32 13209,-17 39-14955,14-34-8916,0 1 10296,16-3 18027,-20 31-14600,-9 11-5500,7-11-3830,16-31 0,2-3-1398,11-1 22315,-28 34-8573,-2 0-4353,37-74-3881,-50 93 2774,16-46-45,-4 9-1955,9 2-1025,-16 24 5804,2-10-3288,-4-1-3929,0-29-6674,-4 21 8716,0 24 3371,0-10 3368,0-20-808,-1 32-3703,0 1 1,0-1 0,-1 1 0,0 0 0,-1-1 0,0 1 0,0 0 0,-1 0 0,-3-8 0,-20-44-18104,11-2 37146,7 28-18562,5 21-847,0 0-1,1 0 1,-1-24 0,15-98-1975,-11 124 227,0 0 0,1 0 1,1 1-1,0-1 0,0 0 0,9-16 1,-1 6 1226,19-21 15311,-14 31-12836,18 5-5630,4 9-1108,-14 1 4765,-1 0 6574,1-7-9423,-18 0 1020,0 0-1,-1 0 0,1-1 1,-1 0-1,0 1 0,0-2 0,5-5 1,6-4-449,0 2 4295,-10 8-1831,0-1 0,-1 1 0,0-1 0,0-1 0,0 1 0,0-1 0,-1 1 0,0-1 1,0-1-1,-1 1 0,4-9 0,4-15 5392,-5 2 4983,-3 16-10536,0 1 0,1-1 0,0 1 0,7-14 0,5-12 996,-2-1-5199,19-42-9167,-28 70 13008,1 0 1,0 1 0,8-11 0,10-14 1617,-20 27 62,0 0 0,1 0-1,0 1 1,10-11 0,13-9 4731,18-8-3455,-39 29-2441,0 1 1,0 0-1,1 0 0,-1 1 1,1 0-1,0 1 1,0 0-1,0 0 0,11-1 1,-9 2-154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10:01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1 837 8192,'6'-12'18307,"26"-11"-18592,3 9 285,-24 10 0,0-1 0,0 0 0,-1 0 0,1-1 0,-1 0 0,12-11 0,6-7 2290,0 2-4325,-5 6-3510,0 1 0,29-15 1,-5 9 3901,17-13 4984,-29 14 2001,1 4 3309,-22 10-8675,-1-1-1,1 0 1,12-10 0,4-2 249,22-15-13135,-38 23 17504,0-1-1,-1 0 0,22-26 1,-22 20-4849,-2 0-4394,4-14-6748,-6 1 6010,-7 21 5232,0 0 1,-2 0-1,1 0 0,-1-1 0,-1 1 0,0 0 1,-4-19-1,-1-9-1362,6 32 2907,-1-1 0,1 1 0,0-1 0,1 1 1,0-1-1,1-6 0,-1 10-654,0 0 0,0 0 0,0 0 0,0 0 0,1 1 0,-1-1 0,1 0 0,0 1 0,0-1 0,0 1 0,0 0 0,0-1 0,4-2 0,-3 3-791,1 0 0,-1 0 0,0 0-1,1 1 1,-1-1 0,1 1 0,0 0 0,4-1 0,21-5-637,0 0-4354,43-10-9427,-47 14 14356,1 3 4898,8 0-8981,0 2 6077,67 5 15993,-75-6-16643,13-2-8830,-5-1 785,-11 2 6317,12 5 14196,-33-4-13598,-1-1 0,1 1 0,-1 0 1,1-1-1,-1 1 0,0 0 1,1 0-1,-1 0 0,0 0 0,0 0 1,1 0-1,-1 0 0,1 3 0,18 35-8477,-10-14 3922,-1-12 4304,5 5-5375,5 11 12503,-6-9-5393,14 24-11232,-25-39 9873,1 0-1,0 0 1,0-1-1,0 1 0,0-1 1,1 0-1,-1 1 1,1-2-1,6 6 0,-3-4-261,5 5 1208,2-1 0,-1 0 0,1-1 0,23 9 0,-33-15-774,-1-1 0,1 0 0,-1 0 0,1 0 0,0-1 0,0 1-1,-1-1 1,1 0 0,0 0 0,0 0 0,-1 0 0,1-1 0,0 1 0,0-1 0,-1 0 0,1-1-1,-1 1 1,1 0 0,-1-1 0,1 0 0,-1 0 0,0 0 0,0 0 0,0 0 0,3-4 0,-4 4-583,1 0 1,-1 0-1,1 1 1,0-1-1,-1 1 1,1-1-1,0 1 1,4-2 0,-1 2-1461,0-1 1,1 1 0,-1 0 0,1 1-1,-1-1 1,9 2 0,40 7-6850,-24 0 12208,-27-7-3710,0 1 0,-1 0 0,1 0 0,0 1 0,-1-1 0,0 1 0,1 0 0,-1-1 0,0 1 0,-1 1 0,1-1 0,0 0 0,3 8 0,-4-8 0,0 1 0,0-1 0,1 1 0,-1-1 0,1 0 0,0 0 0,0 0 0,0 0 0,0-1 0,1 1 0,-1-1 0,1 0 0,-1 0 0,1 0 0,0 0 0,6 1 0,4-1 1583,59-23 14856,-70 18-17672,0 1-1,0-1 1,0 0 0,1 1 0,-1-1 0,1 1 0,0 0 0,-1 1 0,7-3 0,35-6-4447,-36 9 5678,0 0 0,0-1 0,0 0 1,0-1-1,8-3 0,-7 2-31,0 0 0,1 2 1,-1-1-1,0 1 1,1 1-1,0 0 0,-1 0 1,18 2-1,19 2 18349,-11 5-19350,-28-5-1275,0 1 1,0-1 0,0 2 0,8 5-1,26 25-5986,7 10 24668,-30-34-13464,5 1 61,1-1-3849,1 1-5245,23 13-8881,-26-14 19894,20 9 9216,-16-2-12472,10 22-14880,-28-26 13884,0 0-1,-1 1 1,8 20 0,-2 1-3154,-6-17-2288,0 7 4688,11 48 0,2 16 17133,-24-61-16336,-2 4-568,2 0 0,1 1 0,1-1 0,5 45 0,14-28-19064,-1-24 19490,8 19-146,-7-15-981,-14-25 2004,1 1 0,0-1 0,1 0-1,10 8 1,2-2 3143,1 0 0,21 8 0,-4-2-5918,-2 3-10012,4-3 3693,29 0 8487,-39-10-1364,91 23 556,-80-21 0,-31-7 0,1-1 0,-1 1 0,0 1 0,0 0 0,12 5 0,7 6 177,39 8 18937,-42-17-20383,-20-3 1269,1-1 0,-1 0 0,0 1 0,-1 0 0,1 0 0,5 4 0,23 9 0,-22-13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10:44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8192,'12'28'15411,"8"-1"-11261,29 22-7055,-29-29 4271,-8-9-3769,-1 1 0,0 1 0,-1 0 0,11 17 0,-20-27 2593,1-1 0,-1 0 1,1 0-1,0 0 0,0 0 0,0-1 0,0 1 1,0 0-1,0-1 0,0 0 0,1 1 0,-1-1 1,0 0-1,4 1 0,40 10 5314,-37-11-4773,-1 1 1,0 0-1,0 0 1,9 5 0,16 13-1247,32 44-19150,-23-15 37048,-19-14-27565,-6 4 5195,6 12 4931,-11-30-2735,-1 1 3883,-1-2 3838,-2 0 0,0 0 1,6 27-1,-12-35-4930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10:47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580 0 8192,'-20'18'14466,"-3"-2"-9675,13-9-5436,0 0 0,1 1 0,-14 14 0,8 1 1990,13-20-1344,0 0 0,0-1 0,-1 1 1,1-1-1,0 0 0,-1 0 0,0 1 1,1-1-1,-1-1 0,0 1 0,0 0 0,0-1 1,0 0-1,0 0 0,-1 1 0,1-2 1,0 1-1,-6 0 0,-23 10-584,-52 35-7731,25-13 917,19-13 5850,26-14 1609,-44 18-81,-4-6 15935,45-2-12764,-10 26-5751,20-29 3409,5-9-755,0 0 1,1 0-1,-1 0 0,1 0 0,0 0 0,0 1 0,1-1 0,-1 8 0,0 0-55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10:51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783 0 8192,'-2'11'14356,"-3"1"-9505,-17 24-7372,19-31 3857,0-1-1187,0-1-1,1 0 1,-1 0 0,0 0 0,-1 0 0,-4 3 0,-44 22-10253,18-11 1348,25-10 8660,0-1 1,0 2-1,0 0 0,1 0 1,-13 17-1,13-16 406,0 0 1,-1 0-1,0 0 0,-10 7 0,14-13 689,0 0 0,0 0-1,0-1 1,0 0 0,0 0-1,-1 0 1,-7 2 0,-22 7 7036,-3 7-6036,2 4-7309,-13 18-12556,31-23 20862,-24 23 12741,30-26-13430,1 1-3335,-20 19 2881,10-11-6253,18-18 2868,-1 0 0,0 0 0,1 0-1,0 0 1,0 1 0,-2 5 0,-7 33-1632,11-38 3577,0 1 1,-1 0 0,0-1 0,0 1 0,0-1-1,-1 1 1,0-1 0,0 0 0,-1 0 0,1-1-1,-1 1 1,-22 22 9145,13-12-5039,-9 18-6620,-6 9-14449,12-31 16549,9-11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10:59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1188 0 8192,'-2'14'13071,"-4"0"-7708,-4 4-4289,-7 8-3652,4-8 3670,-21 40-1092,14-23 0,-32 41 0,-9-14 0,55-55-777,0 1 0,1 0 0,0 0 0,1 1 0,0-1 0,0 1 0,1 0 0,0 0 0,0 0 0,-2 18 0,0 34 1286,4 0 6856,2-57-6692,0 28-2924,5 16-5424,0 2 561,-4-16 6132,-1-15 1426,13 36 16935,-7-33-13988,-2-6-6583,15 23 3192,-17-35 0,0 0 0,0 1 0,-1-1 0,0 1 0,0-1 0,0 1 0,0 0 0,-1 0 0,0 0 0,1 8 0,-6 25 777,1-27-2658,-1-1 1,0 0-1,-9 18 1,-23 27-7274,10-25 7031,22-27 2097,0 1-1,-1 0 1,0-1 0,0 0 0,0 0-1,-7 2 1,-36 26 13215,34-22-7724,-17 9-6733,-27 18-16705,38-15 18744,7 1-771,11-18 0,0-1 0,0 1 0,0-1 0,0 0 0,-1 0 0,1 0 0,-1 0 0,-5 5 0,-88 55 15018,87-58-14432,-1 0 1,0-1-1,-16 6 0,19-8-786,1 0 0,-1 0 0,1 1 0,0 0-1,-1 0 1,1 0 0,1 1 0,-1 0-1,0 0 1,-8 9 0,-1 4 2176,-16 21-6937,22-24 5946,1 1 3876,-11 14-5447,-19 10-11607,18-19 8259,2 0 6282,-2 1-7520,-2-3 5326,3-7 7070,-38 18-1,17-10-3261,20-9-5640,2 2-3515,-3 3 618,-10 7-1245,9-9 6038,13-9-218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13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1 744 8192,'37'0'14746,"-1"-1"-9602,18-6-9141,-1-8-9644,-49 13 13617,3 0-77,0 0 1,-1-1-1,1 0 1,-1-1-1,9-5 1,0-9 4590,-7-11 7417,-5 20-12143,0 1 0,1-1 0,0 1 1,1-1-1,0 1 0,0 0 0,1 1 0,12-13 1,-3 1 55,46-49-15691,-39 46 16022,-13 13-151,1 2 0,0-1 0,0 1 0,1 1 0,12-6 0,11-7 0,34-16-161,-38 23 12769,-8 0-6396,-11 4-7852,46-33-15498,-9 6 17257,-24 12 3038,1 0 1128,11-2 5597,-13-6-10337,0 1-281,75-55-14034,-85 75 13407,2 2 4288,-10 6-2994,0 1 0,0-1 0,1 1 0,-1 0 0,0 1 0,33 3 15580,-35 0-15511,-3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23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1314 1060 8192,'21'-9'12659,"-1"-2"-7202,3-4-3979,11-9-3819,0-1 3110,197-156-769,-228 178-192,0-1 0,0 0 0,-1 1-1,1-1 1,3-9 0,4-6 1345,-6 11-1146,0-1-1,0 1 1,-1-1 0,0 0 0,2-11 0,5-15-608,-4 20 1499,8-25-10301,-10 16 18468,-5 23-9046,1 0 0,-1 0 0,1 0 1,-1 0-1,1 0 0,-1 0 0,0 1 1,1-1-1,-1 0 0,0 0 0,0 0 0,1 1 1,-1-1-1,0 1 0,0-1 0,0 0 1,0 1-1,0 0 0,0-1 0,0 1 1,0 0-1,0-1 0,-2 1 0,-19-5 743,8 3-3889,-29-10-11200,29 7 13721,0-2-1,-22-13 1,-19-9 634,-82-33-28,107 51-3713,1 4 5127,7 4 4560,0 0 0,-28 1 0,6 1-3364,40 1-2821,-67 2-59,17-1 2253,18-1-4192,7-1-3871,0-1-5366,21 0 11446,1 0 0,1 0 0,-1-1 0,0 0 0,1 0 0,-1-1 0,1 1 0,0-2 0,0 1 0,0-1 0,-4-5 0,-29-18 0,25 18 0,0 1 0,-23-24 0,11 11 0,-32-32 0,7 17-213,-8-5 3287,39 26-1932,-28-12 14020,28 19-16801,-32-17-13034,25 11 11820,23 14 2853,1 0 0,0 0 0,-1 0 0,1 0 0,0 0 0,-1 1 0,1-1 0,-1 1 0,1 0 0,-1 0 0,1 0 0,-1 1 0,-6 0 0,-48 20 0,50-17 0,-1-1 0,0 0 0,0 0 0,0 0 0,-1-1 0,-11 1 0,-38 2-340,19 0 1307,14-4 2676,-4 4-2140,24-3-81,1 0 1,-1 1-1,1 0 0,0 0 0,-8 6 1,-22 23 4885,15-10-8761,20-21 2313,0-1 140,0 0 0,-1 0 0,1 0 0,0 0 0,0 1 0,0-1 0,0 0 0,-1 0 0,1 0 0,0 1 0,0-1 0,0 0 0,0 0 0,0 1 0,0-1 0,0 0 0,0 0 0,0 1 0,0-1 0,0 0 0,0 0 0,0 1 0,0-1 0,0 0 0,0 0 0,0 1 0,0-1 0,0 0 0,0 0 0,0 1 0,0-1 0,0 0 0,1 0 0,-1 0 0,0 1 0,0-1 0,0 0 0,0 0 0,1 0 0,-1 0 0,0 1 0,0-1 0,0 0 0,1 0 0,-1 0 0,0 0 0,0 0 0,0 0 0,1 1 0,4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2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1126 8192,'-21'2'11398,"2"3"-5831,-19 10-3046,-18 4-5426,31-16 4346,18-3-1441,0 1 0,1-1 0,-1 2 0,1-1 0,-1 1 0,1 0 0,0 0 0,0 0 0,0 1 0,0 0 0,0 0 0,1 1 0,-1 0 0,1 0 0,0 0 0,-7 7 0,10-9 390,0-1 1,0 1 0,0-1-1,0 1 1,0-1-1,-1 0 1,1 0 0,0 0-1,-5 1 1,4-2-1088,1 1 0,-1-1 0,1 0 0,-1 0 0,0 0 0,1-1-1,-1 1 1,1-1 0,-1 1 0,1-1 0,-1 0 0,1 0 0,-3-1 0,-30-22-8668,10 1 17119,24 22-7391,-1-1 1,1 1-1,0 0 1,0 0-1,0-1 1,0 1-1,0-1 1,0 1-1,1-1 1,-1 1-1,0-1 1,1 1-1,-1-1 1,1 0-1,-1 1 0,1-1 1,0 0-1,0 1 1,0-4-1,8-15 1560,13-1-6262,19 7-11072,-18 11 15411,0-2 0,-1 0 0,1-1 0,-1-1 0,-1-1 0,0-1 0,22-13 0,-28 12 0,-1-1 0,0-1 0,0 1 0,-1-2 0,11-15 0,47-74 0,-66 94 716,0 1 0,0-1 0,0 0 0,-1 0-1,0 0 1,-1 0 0,0 0 0,0-1 0,0 1 0,-1-1 0,-1 1 0,1-1 0,-2 1 0,0-12 0,-1 8-1194,0 0 0,-1 0 0,-5-12 0,1 4-1316,-15-37-5439,5 22 6235,-25-17 19722,7 16-19094,22 21-2689,2-1-1,0-1 1,0 0 0,-12-28 0,0-9 1199,4 21 4692,5 16 2044,0 0-1,-21-18 1,20 20-4313,-8-12-4956,14 15 5342,2 0 1,-1-1 0,2 0 0,0-1 0,-6-16 0,2-13-3895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35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54 709 8192,'-1'-33'12901,"0"1"-7495,-1 4-5478,-1-1 1,-1 1 0,-10-35 0,6 35 71,2 0 0,0-1 0,2 0 0,2 0 0,0-30 0,2 20 3097,0 0-4002,0-79-12691,0 74 9471,0-1 3520,0 37-1283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39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8192,'0'43'14562,"0"14"-9506,-4 37-8063,-1-54 4418,3-15-5392,2 12 7962,0-28-3981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4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8192,'17'17'12901,"0"1"-7495,6 7-5549,27 38 1,-41-52 142,0 0 0,1-1 0,11 10 0,-11-11 0,1 1 0,14 19 0,-22-25 0,-1 0 0,1 0 0,-1 0 0,0 0 0,0 0 0,-1 0 0,1 1 0,-1-1 0,0 1 0,0-1 0,-1 1 0,1 7 0,1 63-14255,1 0 10107,2 81 4529,-4-142-416,0 0 0,1-1 1,1 1-1,6 19 0,-5-20 466,0 1 0,-1 0 0,-1-1 0,1 22-1,-2-16-2085,2-7 4126,-1-4-1911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46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1374 8192,'40'-12'12901,"0"-2"-7495,11-6-5549,76-41 1,-119 56-334,0-1 0,-1 0 0,1 0-1,-1-1 1,7-8 0,-7 7 1190,1 0 0,0 1 1,13-10-1,-16 13-711,0 0-1,0-1 1,0 0 0,0 0 0,-1 0 0,0 0 0,0-1 0,0 0 0,-1 0 0,1 0-1,-2 0 1,1 0 0,-1-1 0,2-7 0,0 1-80,-1 0 0,-1 0 0,-1 0 0,1 0 0,-2-1 0,-1-18 0,0 26 139,0-1 0,-1 1-1,1 0 1,-1 0 0,0-1-1,-4-5 1,-3-5-3213,-2 0 0,-13-18 1,14 21 501,0 0 0,-14-29 0,3 0 5142,-35-51 13834,37 66-14797,-1 0-4417,15 20 2747,0 0 0,1 0 0,0-1 0,0 0 0,1 0 1,0 0-1,-2-10 0,-7-67-979,12 77 896,0 1-1,0-1 1,1 1-1,0 0 1,1-1 0,0 1-1,0 0 1,1 0-1,0 0 1,4-8-1,6-9-2049,27-38-1,-27 44 1371,15-28-6935,-19 31 8403,1-1-1,1 2 1,0-1-1,16-15 1,-4 10 696,41-26 13974,-42 34-16570,-16 10 1335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1:09:50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1324 8192,'4'-16'17835,"2"4"-16044,4-5-3860,-1-1 2534,-3 5 1944,0-1-3680,8-29-12634,-7 22 8800,0 1 5899,3-12-1114,-1-1-1,6-45 1,-9 42 328,17-58 1,-14 63 59,9-61 1,-14 68 289,6-31 1810,17-71 14035,-16 80-17607,-2 12-626,31-109-11095,-17 83 10818,-10 33 2447,1 1-1,1 1 1,33-42 0,-22 36-1142,0 5 4119,-19 20-925,1 1 1,-1-1-1,1 1 1,0 1 0,1-1-1,9-2 1,-18 6-2193,10-3 0,0 0 0,0 0 0,1 1 0,-1 0 0,1 1 0,0 0 0,-1 1 0,16 0 0,-21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5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bc.ru/politics/19/10/2023/653015199a794741c5cd602a" TargetMode="External"/><Relationship Id="rId3" Type="http://schemas.openxmlformats.org/officeDocument/2006/relationships/hyperlink" Target="https://tass.ru/mezhdunarodnaya-panorama/22317753" TargetMode="External"/><Relationship Id="rId7" Type="http://schemas.openxmlformats.org/officeDocument/2006/relationships/hyperlink" Target="https://ria.ru/20251106/konflikt-191563021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a.com.tr/ru/&#1084;&#1080;&#1088;/&#1093;&#1072;&#1084;&#1072;&#1089;-&#1087;&#1088;&#1080;&#1079;&#1074;&#1072;&#1083;-&#1080;&#1079;&#1088;&#1072;&#1080;&#1083;&#1102;-&#1087;&#1088;&#1077;&#1082;&#1088;&#1072;&#1090;&#1080;&#1090;&#1100;-&#1084;&#1072;&#1089;&#1089;&#1086;&#1074;&#1099;&#1077;-&#1091;&#1073;&#1080;&#1081;&#1089;&#1090;&#1074;&#1072;-&#1074;-&#1075;&#1072;&#1079;&#1077;-&#1080;-&#1089;&#1086;&#1073;&#1083;&#1102;&#1076;&#1072;&#1090;&#1100;-&#1089;&#1086;&#1075;&#1083;&#1072;&#1096;&#1077;&#1085;&#1080;&#1077;/3729995" TargetMode="External"/><Relationship Id="rId11" Type="http://schemas.openxmlformats.org/officeDocument/2006/relationships/hyperlink" Target="https://www.bbc.com/russian/articles/czd0452elp9o" TargetMode="External"/><Relationship Id="rId5" Type="http://schemas.openxmlformats.org/officeDocument/2006/relationships/hyperlink" Target="https://www.pnp.ru/politics/chto-nuzhno-dlya-prekrashheniya-voyny-v-izraile.html" TargetMode="External"/><Relationship Id="rId10" Type="http://schemas.openxmlformats.org/officeDocument/2006/relationships/hyperlink" Target="https://www.dw.com/ru/egipet-anonsiroval-peregovory-izraila-i-hamas-6-oktabra/a-74239796" TargetMode="External"/><Relationship Id="rId4" Type="http://schemas.openxmlformats.org/officeDocument/2006/relationships/hyperlink" Target="https://www.diplomatie.gouv.fr/ru/dossiers-pays/izrail-palestina/evenements/article/izrail-palestina-zaklyuchenie-soglasheniya-o-prekraschenii-ognya-v-sektore-gaza" TargetMode="External"/><Relationship Id="rId9" Type="http://schemas.openxmlformats.org/officeDocument/2006/relationships/hyperlink" Target="https://www.dw.com/ru/pomozet-li-priznanie-palestinskogo-gosudarstva-dostic-mira-na-bliznem-vostoke/a-7409199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24" Type="http://schemas.openxmlformats.org/officeDocument/2006/relationships/image" Target="../media/image3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3.xml"/><Relationship Id="rId30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4" name="Text 1"/>
          <p:cNvSpPr/>
          <p:nvPr/>
        </p:nvSpPr>
        <p:spPr>
          <a:xfrm>
            <a:off x="6280190" y="291977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Путь к миру через признание Государства Палестина: роль Египта как медиатора</a:t>
            </a:r>
            <a:endParaRPr lang="en-US" sz="44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F93354-9707-B148-1345-58C17C418FAA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32B79EC-D05F-F3D8-0565-EBA627D48A07}"/>
              </a:ext>
            </a:extLst>
          </p:cNvPr>
          <p:cNvSpPr/>
          <p:nvPr/>
        </p:nvSpPr>
        <p:spPr>
          <a:xfrm>
            <a:off x="5642493" y="594973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Арбатова </a:t>
            </a: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Огулджан</a:t>
            </a:r>
            <a:endParaRPr lang="ru-RU" i="1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Дурдыева </a:t>
            </a: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Айболек</a:t>
            </a:r>
            <a:endParaRPr lang="ru-RU" i="1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Тойлыев</a:t>
            </a: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Аннамухаммет</a:t>
            </a:r>
            <a:endParaRPr lang="ru-RU" i="1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Чарыева</a:t>
            </a: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ru-RU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Огулбиби</a:t>
            </a:r>
            <a:endParaRPr lang="ru-RU" i="1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3834101/30309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602A4AC-FC07-9245-EB59-CD72EB4DB633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83328" y="3138835"/>
            <a:ext cx="1073919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США: </a:t>
            </a: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55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оэтапный</a:t>
            </a:r>
            <a:r>
              <a:rPr lang="en-US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подход и гарантии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9252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США поддерживают мирное урегулирование, основанное на взаимных гарантиях, и предлагают </a:t>
            </a: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трехфазный поэтапный план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для достижения стабильности.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1498"/>
            <a:ext cx="422660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5241" y="6047303"/>
            <a:ext cx="369998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Фаза 1: Прекращение огня</a:t>
            </a:r>
            <a:endParaRPr lang="en-US" sz="2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75241" y="6496288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Немедленное прекращение огня и обмен всех заложников.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41" y="5049322"/>
            <a:ext cx="4226600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83292" y="5775127"/>
            <a:ext cx="38636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Фаза 2: Временная администрация</a:t>
            </a:r>
            <a:endParaRPr lang="en-US" sz="2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383292" y="6564273"/>
            <a:ext cx="386369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временной администрации в Газе под контролем Египта, Катара и ООН.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892" y="4777145"/>
            <a:ext cx="4226719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91343" y="5502950"/>
            <a:ext cx="38638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Фаза 3: Признание государства</a:t>
            </a:r>
            <a:endParaRPr lang="en-US" sz="2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791343" y="6292096"/>
            <a:ext cx="386381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Подготовка к выборам и постепенное признание Палестинского государства при сохранении безопасности Израиля.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9020" y="876300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2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«Каирская дорожная карта»: Стратегия «Выиграть / Выиграть»</a:t>
            </a:r>
            <a:endParaRPr lang="en-US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52174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Египет, как медиатор, обобщил ключевые требования сторон и представил свой план, основанный на балансе интересов: </a:t>
            </a:r>
            <a:r>
              <a:rPr lang="en-US" b="1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Безопасность для Израиля, Признание для Палестины, Стабильность для США</a:t>
            </a: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87861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35" y="3270647"/>
            <a:ext cx="255151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3057882"/>
            <a:ext cx="403217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Контролируемое прекращение огня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44253" y="3425666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 наблюдением ООН и египетских наблюдателей.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078605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435" y="4461391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44253" y="4248626"/>
            <a:ext cx="396061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Обмен заложников и заключённых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644253" y="4616410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 непосредственном посредничестве Египта.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3790" y="5269349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435" y="5652135"/>
            <a:ext cx="255151" cy="2551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44253" y="5439370"/>
            <a:ext cx="27110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Совет управления Газой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644253" y="5807154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Временного Совета из представителей Палестины, Египта, Катара и ООН.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93790" y="6460093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5" y="6842879"/>
            <a:ext cx="255151" cy="2551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44253" y="6630114"/>
            <a:ext cx="445758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Международные гарантии и признание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644253" y="6997898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Подготовка к признанию Государства Палестина при гарантиях безопасности Израиля.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582CEF8-2D95-4F48-9814-A2567D48A793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0B62ACD-D040-7890-D115-45DE24BE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21" y="-773844"/>
            <a:ext cx="6431280" cy="90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2E382A-8A43-E819-97A0-B6CD2D08713A}"/>
              </a:ext>
            </a:extLst>
          </p:cNvPr>
          <p:cNvSpPr/>
          <p:nvPr/>
        </p:nvSpPr>
        <p:spPr>
          <a:xfrm>
            <a:off x="259080" y="496414"/>
            <a:ext cx="794004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Позиции и интересы посредников конфликта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61538E4-1BD1-35B2-819B-DE4E536BAAB4}"/>
              </a:ext>
            </a:extLst>
          </p:cNvPr>
          <p:cNvSpPr/>
          <p:nvPr/>
        </p:nvSpPr>
        <p:spPr>
          <a:xfrm>
            <a:off x="1433291" y="6338135"/>
            <a:ext cx="5673970" cy="11339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4D4E746-5327-5431-3428-8C45DC8EFCCB}"/>
              </a:ext>
            </a:extLst>
          </p:cNvPr>
          <p:cNvSpPr/>
          <p:nvPr/>
        </p:nvSpPr>
        <p:spPr>
          <a:xfrm>
            <a:off x="1418492" y="3564629"/>
            <a:ext cx="5673970" cy="11339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5106F00E-D1D5-8E39-8727-6EF70E160789}"/>
              </a:ext>
            </a:extLst>
          </p:cNvPr>
          <p:cNvSpPr/>
          <p:nvPr/>
        </p:nvSpPr>
        <p:spPr>
          <a:xfrm>
            <a:off x="3756505" y="3065526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США: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FF6113A0-2B40-94E6-F5AA-598B88161C1F}"/>
              </a:ext>
            </a:extLst>
          </p:cNvPr>
          <p:cNvSpPr/>
          <p:nvPr/>
        </p:nvSpPr>
        <p:spPr>
          <a:xfrm>
            <a:off x="2455217" y="4002551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мир и стабильность в регионе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A4C6F030-575E-C606-4122-14B9B55F3FD7}"/>
              </a:ext>
            </a:extLst>
          </p:cNvPr>
          <p:cNvSpPr/>
          <p:nvPr/>
        </p:nvSpPr>
        <p:spPr>
          <a:xfrm>
            <a:off x="3756505" y="5790282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Египет: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1C4B35CF-46F1-E565-3CDE-109527938DBD}"/>
              </a:ext>
            </a:extLst>
          </p:cNvPr>
          <p:cNvSpPr/>
          <p:nvPr/>
        </p:nvSpPr>
        <p:spPr>
          <a:xfrm>
            <a:off x="2041236" y="6583378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открытие гуманитарного коридора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FE850A06-A120-1264-92C7-EEDB1EF2A451}"/>
              </a:ext>
            </a:extLst>
          </p:cNvPr>
          <p:cNvSpPr/>
          <p:nvPr/>
        </p:nvSpPr>
        <p:spPr>
          <a:xfrm>
            <a:off x="2652086" y="6995919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укрепление роли медиатора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59D7D047-008A-210E-4D94-88E0A28F3C7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107261" y="6905111"/>
            <a:ext cx="1533527" cy="36107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68170745-41BD-99E4-01F4-E7A3EED6D170}"/>
              </a:ext>
            </a:extLst>
          </p:cNvPr>
          <p:cNvSpPr/>
          <p:nvPr/>
        </p:nvSpPr>
        <p:spPr>
          <a:xfrm>
            <a:off x="8625840" y="6995919"/>
            <a:ext cx="883920" cy="547881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6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6748105" y="686872"/>
            <a:ext cx="708850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900"/>
              </a:lnSpc>
              <a:buNone/>
            </a:pPr>
            <a:r>
              <a:rPr lang="en-US" sz="35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Диалог: Компромиссы и гарантии</a:t>
            </a:r>
            <a:endParaRPr lang="en-US" sz="3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21449" y="1367245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6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Дискуссия была сосредоточена на критическом вопросе: кто обеспечит гарантии того, что временные рамки не будут использованы для ремилитаризации?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03770" y="1853803"/>
            <a:ext cx="22860" cy="5688925"/>
          </a:xfrm>
          <a:prstGeom prst="roundRect">
            <a:avLst>
              <a:gd name="adj" fmla="val 291721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338060" y="1853803"/>
            <a:ext cx="6521410" cy="1184077"/>
          </a:xfrm>
          <a:prstGeom prst="rect">
            <a:avLst/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496770" y="2020133"/>
            <a:ext cx="277820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950"/>
              </a:lnSpc>
              <a:buNone/>
            </a:pPr>
            <a:r>
              <a:rPr lang="en-US" sz="15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Обеспокоенность Израиля</a:t>
            </a:r>
            <a:endParaRPr lang="en-US" sz="1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19629" y="2268141"/>
            <a:ext cx="619637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>
              <a:lnSpc>
                <a:spcPts val="200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Нам нужны реальные гарантии безопасности.</a:t>
            </a:r>
            <a:b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Кто гарантирует, что вооружённые группировки не восстановят силы?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70930" y="3378865"/>
            <a:ext cx="6521410" cy="1667947"/>
          </a:xfrm>
          <a:prstGeom prst="roundRect">
            <a:avLst>
              <a:gd name="adj" fmla="val 56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4805243" y="3521750"/>
            <a:ext cx="232838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5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Заверение Палестины</a:t>
            </a:r>
            <a:endParaRPr lang="en-US" sz="1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0119" y="3769757"/>
            <a:ext cx="619637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Мы готовы к реформам и гражданскому управлению под международным контролем.</a:t>
            </a:r>
            <a:b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Хотим мира и свободы, а не новой блокады.</a:t>
            </a:r>
            <a:b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Иерусалим должен стать городом мира и веротерпимости.</a:t>
            </a:r>
          </a:p>
        </p:txBody>
      </p:sp>
      <p:sp>
        <p:nvSpPr>
          <p:cNvPr id="13" name="Shape 10"/>
          <p:cNvSpPr/>
          <p:nvPr/>
        </p:nvSpPr>
        <p:spPr>
          <a:xfrm>
            <a:off x="7338060" y="4857036"/>
            <a:ext cx="6521410" cy="1184077"/>
          </a:xfrm>
          <a:prstGeom prst="rect">
            <a:avLst/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496770" y="50233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950"/>
              </a:lnSpc>
              <a:buNone/>
            </a:pPr>
            <a:r>
              <a:rPr lang="en-US" sz="15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Требование США</a:t>
            </a:r>
            <a:endParaRPr lang="en-US" sz="1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19629" y="5271373"/>
            <a:ext cx="619637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>
              <a:lnSpc>
                <a:spcPts val="200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Поддерживаем «Каирскую дорожную карту».</a:t>
            </a:r>
            <a:b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Важны прозрачность, контроль и выполнение обязательств.</a:t>
            </a:r>
            <a:b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Мир строится на ответственности обеих сторон.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70930" y="6358652"/>
            <a:ext cx="6521410" cy="1184077"/>
          </a:xfrm>
          <a:prstGeom prst="roundRect">
            <a:avLst>
              <a:gd name="adj" fmla="val 56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5148977" y="65249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5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Роль Египта</a:t>
            </a:r>
            <a:endParaRPr lang="en-US" sz="1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60119" y="6772989"/>
            <a:ext cx="619637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lnSpc>
                <a:spcPts val="200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Египет обеспечит контроль и гуманитарную помощь.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639366"/>
            <a:ext cx="794146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</a:t>
            </a:r>
            <a:r>
              <a:rPr lang="ru-RU" sz="400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ительное</a:t>
            </a:r>
            <a:r>
              <a:rPr lang="ru-RU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слово</a:t>
            </a:r>
            <a:r>
              <a:rPr lang="en-US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: </a:t>
            </a:r>
            <a:r>
              <a:rPr lang="ru-RU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</a:t>
            </a:r>
            <a:r>
              <a:rPr lang="en-US" sz="400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ир</a:t>
            </a:r>
            <a:r>
              <a:rPr lang="en-US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– это выбор</a:t>
            </a:r>
            <a:endParaRPr lang="en-US" sz="4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99899" y="1721969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Сегодня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мы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подписали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мир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но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сделали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шаг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к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нему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Египет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продолжит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переговоры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чтобы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превратить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этот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разговор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реальные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действия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Мир</a:t>
            </a:r>
            <a:r>
              <a:rPr lang="en-US" sz="2000" i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–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это</a:t>
            </a:r>
            <a:r>
              <a:rPr lang="en-US" sz="2000" i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</a:t>
            </a:r>
            <a:r>
              <a:rPr lang="en-US" sz="2000" i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документ</a:t>
            </a:r>
            <a:r>
              <a:rPr lang="en-US" sz="2000" i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это</a:t>
            </a:r>
            <a:r>
              <a:rPr lang="en-US" sz="2000" i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выбор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И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сегодня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Каире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четыре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голоса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выбрали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надежду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1583412"/>
            <a:ext cx="22860" cy="111252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2230755" y="3328630"/>
            <a:ext cx="303026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Продолжение диалога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3769876"/>
            <a:ext cx="44672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Перевод достигнутых договоренностей в практические шаги.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15" y="2925485"/>
            <a:ext cx="4108371" cy="4108371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3541" y="4088011"/>
            <a:ext cx="287060" cy="2870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69385" y="3491984"/>
            <a:ext cx="271819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Взаимные гарантии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369385" y="3933230"/>
            <a:ext cx="44672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Обеспечение безопасности и независимости.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015" y="2925485"/>
            <a:ext cx="4108371" cy="4108371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9561" y="4088011"/>
            <a:ext cx="287060" cy="28706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369385" y="5535930"/>
            <a:ext cx="280320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Надежда на будущее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369385" y="5977176"/>
            <a:ext cx="44672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Прекращение цикла страха и насилия в регионе.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2925485"/>
            <a:ext cx="4108371" cy="4108371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9561" y="5584031"/>
            <a:ext cx="287060" cy="28706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709267" y="55359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Медиация Египта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793790" y="5977176"/>
            <a:ext cx="44672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Ключевая роль в координации наблюдательных миссий.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1015" y="2925485"/>
            <a:ext cx="4108371" cy="4108371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23541" y="5584031"/>
            <a:ext cx="287060" cy="2870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26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Заключение: к</a:t>
            </a:r>
            <a:r>
              <a:rPr lang="en-US" sz="445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лючевые</a:t>
            </a:r>
            <a:r>
              <a:rPr lang="en-US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факторы успеха компромисса</a:t>
            </a:r>
            <a:endParaRPr lang="en-US" sz="44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07143"/>
            <a:ext cx="2935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Единственный путь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8828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Израиль признал, что, несмотря на трудности, «Каирская дорожная карта» может быть </a:t>
            </a:r>
            <a:r>
              <a:rPr lang="en-US" b="1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единственным путем</a:t>
            </a: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к долгосрочному миру.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2721" y="3807143"/>
            <a:ext cx="3161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Свобода без блокады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721" y="438828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Палестина готова на компромисс, если он приведет к реальной свободе, а не к новой форме блокады или зависимости.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0E7B96-E8F8-D283-43AB-376A40A9C8F7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03236" y="3760410"/>
            <a:ext cx="6592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5B2A20B-B06A-E49D-CE99-10CC73DB00E7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6584" y="7260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Источники:</a:t>
            </a:r>
            <a:endParaRPr lang="en-US" sz="44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3FE480B-C0DC-B18E-FB37-3021ED7655EE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AB1D2-5076-E4DF-7A2D-A86B33A5D0A4}"/>
              </a:ext>
            </a:extLst>
          </p:cNvPr>
          <p:cNvSpPr txBox="1"/>
          <p:nvPr/>
        </p:nvSpPr>
        <p:spPr>
          <a:xfrm>
            <a:off x="1166584" y="1434833"/>
            <a:ext cx="12534176" cy="644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Египте заявили, что палестино-израильский конфликт нельзя решить силовым путем // ТАСС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https://tass.ru/mezhdunarodnaya-panorama/22317753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Израиль/Палестина - заключение соглашения о прекращении огня в Секторе Газа (9 октября 2025г.) // Дипломатия Франции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https://www.diplomatie.gouv.fr/ru/dossiers-pays/izrail-palestina/evenements/article/izrail-palestina-zaklyuchenie-soglasheniya-o-prekraschenii-ognya-v-sektore-gaza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Что нужно для прекращения войны в Израиле // Парламентская газета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https://www.pnp.ru/politics/chto-nuzhno-dlya-prekrashheniya-voyny-v-izraile.html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ХАМАС призвал Израилю прекратить массовые убийства в Газе и соблюдать соглашение // 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Anadolu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Ajansi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https://www.aa.com.tr/ru/мир/хамас-призвал-израилю-прекратить-массовые-убийства-в-газе-и-соблюдать-соглашение/3729995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Израиль и Палестина: история, причины и возможные последствия конфликта // РИА Новости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https://ria.ru/20251106/konflikt-1915630213.html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История конфликта Израиля и Палестины: краткая суть, хронология // Радио РБК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https://www.rbc.ru/politics/19/10/2023/653015199a794741c5cd602a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Поможет ли признание палестинского государства достичь мира? // Deutsche Welle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https://www.dw.com/ru/pomozet-li-priznanie-palestinskogo-gosudarstva-dostic-mira-na-bliznem-vostoke/a-74091996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Египет анонсировал переговоры Израиля и ХАМАС 6 октября // Deutsche Welle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https://www.dw.com/ru/egipet-anonsiroval-peregovory-izraila-i-hamas-6-oktabra/a-74239796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Два государства для двух народов: почему это решение израильско-палестинского конфликта еще не реализовано? // BBC News URL: </a:t>
            </a:r>
            <a:r>
              <a:rPr lang="ru-RU" sz="1800" u="sng" kern="10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1"/>
              </a:rPr>
              <a:t>https://www.bbc.com/russian/articles/czd0452elp9o</a:t>
            </a:r>
            <a:r>
              <a:rPr lang="ru-RU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07.11.2025).</a:t>
            </a:r>
            <a:endParaRPr lang="ru-RU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473728" y="1020962"/>
            <a:ext cx="12706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Участники переговоров: </a:t>
            </a:r>
            <a:r>
              <a:rPr lang="ru-RU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</a:t>
            </a:r>
            <a:r>
              <a:rPr lang="en-US" sz="44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 пути к диалогу</a:t>
            </a:r>
            <a:endParaRPr lang="en-US" sz="44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19870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Заседание в Каире объединяет ключевых акторов, чьи интересы и решения определяют будущее региона. Египет выступает в роли </a:t>
            </a:r>
            <a:r>
              <a:rPr lang="en-US" sz="2000" b="1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медиатора</a:t>
            </a: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стремясь перевести конфликт из фазы насилия в фазу конструктивных переговоров.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2967990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824270" y="2998470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621" y="3164681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390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Египет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51084" y="439614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Министр иностранных дел (Медиатор)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28548" y="2967990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7459027" y="2998470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2498" y="3164681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5842" y="390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Израиль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685842" y="439614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Министр (Прямая сторона)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93790" y="5243155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Shape 12"/>
          <p:cNvSpPr/>
          <p:nvPr/>
        </p:nvSpPr>
        <p:spPr>
          <a:xfrm>
            <a:off x="824270" y="5273635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7621" y="5439847"/>
            <a:ext cx="340162" cy="3401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51084" y="6180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Палестина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051084" y="667131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Делегат (Прямая сторона)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7428548" y="5243155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2" name="Shape 16"/>
          <p:cNvSpPr/>
          <p:nvPr/>
        </p:nvSpPr>
        <p:spPr>
          <a:xfrm>
            <a:off x="7459027" y="5273635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2498" y="5439847"/>
            <a:ext cx="340162" cy="34016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85842" y="6180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США</a:t>
            </a:r>
            <a:endParaRPr lang="en-US" sz="2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685842" y="667131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Спецпредставитель (Косвенный участник/Посредник)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82D19C-E56B-FE94-0CD9-4AA2DB9043F5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 descr="Изображение выглядит как текст, карта, атлас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236EE9-D668-E38E-B914-40D0F2F5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4" y="1120018"/>
            <a:ext cx="11296891" cy="700407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FBD2A3BE-66F0-BEC3-3B88-D8CFA0A5F94E}"/>
              </a:ext>
            </a:extLst>
          </p:cNvPr>
          <p:cNvSpPr/>
          <p:nvPr/>
        </p:nvSpPr>
        <p:spPr>
          <a:xfrm>
            <a:off x="654901" y="390907"/>
            <a:ext cx="1362380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Участники конфликта: Палестина и Израиль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5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935EB2-1B7E-6C3D-0CC4-E5A33FF55787}"/>
              </a:ext>
            </a:extLst>
          </p:cNvPr>
          <p:cNvSpPr/>
          <p:nvPr/>
        </p:nvSpPr>
        <p:spPr>
          <a:xfrm>
            <a:off x="654901" y="390907"/>
            <a:ext cx="1362380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Предмет конфликта: право на государственность </a:t>
            </a:r>
          </a:p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 безопасность на одной земле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982BE2-773C-C3F3-3F5E-BA3CD9C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12" b="4035"/>
          <a:stretch>
            <a:fillRect/>
          </a:stretch>
        </p:blipFill>
        <p:spPr>
          <a:xfrm>
            <a:off x="3940194" y="1718682"/>
            <a:ext cx="7635240" cy="6343277"/>
          </a:xfrm>
          <a:prstGeom prst="rect">
            <a:avLst/>
          </a:prstGeom>
        </p:spPr>
      </p:pic>
      <p:sp>
        <p:nvSpPr>
          <p:cNvPr id="10" name="Text 12">
            <a:extLst>
              <a:ext uri="{FF2B5EF4-FFF2-40B4-BE49-F238E27FC236}">
                <a16:creationId xmlns:a16="http://schemas.microsoft.com/office/drawing/2014/main" id="{7E11CB8F-86C5-E312-F36C-6558F73B1DC0}"/>
              </a:ext>
            </a:extLst>
          </p:cNvPr>
          <p:cNvSpPr/>
          <p:nvPr/>
        </p:nvSpPr>
        <p:spPr>
          <a:xfrm>
            <a:off x="823714" y="4811228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Сектор Газа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A8930F62-C1E7-7343-273E-BF31F726CCF8}"/>
              </a:ext>
            </a:extLst>
          </p:cNvPr>
          <p:cNvSpPr/>
          <p:nvPr/>
        </p:nvSpPr>
        <p:spPr>
          <a:xfrm>
            <a:off x="823714" y="4124633"/>
            <a:ext cx="2837140" cy="2834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Иерусалим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258FD3C6-B8F1-9556-F7D4-0A93DD60CED0}"/>
              </a:ext>
            </a:extLst>
          </p:cNvPr>
          <p:cNvSpPr/>
          <p:nvPr/>
        </p:nvSpPr>
        <p:spPr>
          <a:xfrm>
            <a:off x="823714" y="5633124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C07645E5-0EA4-887E-FE07-FB764704735A}"/>
              </a:ext>
            </a:extLst>
          </p:cNvPr>
          <p:cNvSpPr/>
          <p:nvPr/>
        </p:nvSpPr>
        <p:spPr>
          <a:xfrm>
            <a:off x="396994" y="3569306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Западный берег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BE74D80D-B5AF-0912-CDC2-E54BED5AAFDE}"/>
              </a:ext>
            </a:extLst>
          </p:cNvPr>
          <p:cNvSpPr/>
          <p:nvPr/>
        </p:nvSpPr>
        <p:spPr>
          <a:xfrm>
            <a:off x="2712720" y="4764880"/>
            <a:ext cx="2170986" cy="329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4FEA6E4B-CE7A-7244-27A3-E6860632F4BA}"/>
              </a:ext>
            </a:extLst>
          </p:cNvPr>
          <p:cNvSpPr/>
          <p:nvPr/>
        </p:nvSpPr>
        <p:spPr>
          <a:xfrm>
            <a:off x="2712720" y="3525434"/>
            <a:ext cx="3226594" cy="329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2AC736BB-2F9D-BACB-86D0-3F21C07A31C0}"/>
              </a:ext>
            </a:extLst>
          </p:cNvPr>
          <p:cNvSpPr/>
          <p:nvPr/>
        </p:nvSpPr>
        <p:spPr>
          <a:xfrm>
            <a:off x="2712720" y="4093745"/>
            <a:ext cx="3310216" cy="329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EEF10CB-DE48-6943-4EC2-7E95AA302E1D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72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7A2D87-D651-5B98-D17C-71BA9F53705C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2412" y="3275290"/>
            <a:ext cx="1273980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Вступительное слово Египта: </a:t>
            </a:r>
            <a:r>
              <a:rPr lang="ru-RU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00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ремя</a:t>
            </a:r>
            <a:r>
              <a:rPr lang="en-US" sz="40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для выбора</a:t>
            </a:r>
            <a:endParaRPr lang="en-US" sz="4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39165" y="4211709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Открывая заседание, глава МИД Египта отметил, что достижение мира требует не только дипломатических инициатив, но и готовности сторон искать взаимоприемлемые решения.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035987"/>
            <a:ext cx="6419374" cy="2536269"/>
          </a:xfrm>
          <a:prstGeom prst="roundRect">
            <a:avLst>
              <a:gd name="adj" fmla="val 338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3" y="4936450"/>
            <a:ext cx="244912" cy="24491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88" y="7426881"/>
            <a:ext cx="244912" cy="244912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22759" y="5487353"/>
            <a:ext cx="22860" cy="1633538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5"/>
          <p:cNvSpPr/>
          <p:nvPr/>
        </p:nvSpPr>
        <p:spPr>
          <a:xfrm>
            <a:off x="7417237" y="5035987"/>
            <a:ext cx="6419374" cy="2536269"/>
          </a:xfrm>
          <a:prstGeom prst="roundRect">
            <a:avLst>
              <a:gd name="adj" fmla="val 338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00" y="4936450"/>
            <a:ext cx="244912" cy="244912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235" y="7426881"/>
            <a:ext cx="244912" cy="2449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451142" y="5977414"/>
            <a:ext cx="545532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Египет убеждён, что любой конфликт может быть решён через диалог, а не силой.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7746206" y="5487353"/>
            <a:ext cx="22860" cy="980123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3"/>
          <p:cNvSpPr/>
          <p:nvPr/>
        </p:nvSpPr>
        <p:spPr>
          <a:xfrm>
            <a:off x="7973139" y="5360739"/>
            <a:ext cx="5455325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«Без создания Государства Палестина палестино-израильский конфликт не выйдет из порочного круга насилия»,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 подчеркнул министр.</a:t>
            </a:r>
          </a:p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Египет предлагает рассматривать переговоры не как обмен обвинениями, а как поиск реальных шагов к миру, основанных на взаимном уважении и учёте интересов всех сторон.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7337" y="1087695"/>
            <a:ext cx="12612529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Израиля: </a:t>
            </a:r>
            <a:r>
              <a:rPr lang="ru-RU" sz="41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</a:t>
            </a:r>
            <a:r>
              <a:rPr lang="en-US" sz="410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езопасность</a:t>
            </a:r>
            <a:r>
              <a:rPr lang="en-US" sz="410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прежде всего</a:t>
            </a:r>
            <a:endParaRPr lang="en-US" sz="4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9020" y="2213729"/>
            <a:ext cx="770012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ru-RU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Израиль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благодарит Египет за организацию переговоров и подтверждает готовность к диалогу.</a:t>
            </a:r>
          </a:p>
          <a:p>
            <a:pPr>
              <a:lnSpc>
                <a:spcPts val="2600"/>
              </a:lnSpc>
            </a:pP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9020" y="3558778"/>
            <a:ext cx="104061" cy="104061"/>
          </a:xfrm>
          <a:prstGeom prst="roundRect">
            <a:avLst>
              <a:gd name="adj" fmla="val 4393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1041321" y="3448169"/>
            <a:ext cx="306883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Право на самооборону</a:t>
            </a:r>
            <a:endParaRPr lang="en-US" sz="20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1321" y="3981807"/>
            <a:ext cx="340756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09160" y="3558778"/>
            <a:ext cx="104061" cy="104061"/>
          </a:xfrm>
          <a:prstGeom prst="roundRect">
            <a:avLst>
              <a:gd name="adj" fmla="val 4393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5021461" y="3448169"/>
            <a:ext cx="285988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Условие для диалога</a:t>
            </a:r>
            <a:endParaRPr lang="en-US" sz="20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18805" y="3824223"/>
            <a:ext cx="3344718" cy="2325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Израиль не возражает против создания Государства Палестина, но настаивает, чтобы оно было демилитаризованным и основанным на мирных принципах.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9020" y="6975217"/>
            <a:ext cx="738782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при таких условиях возможно построить устойчивый и справедливый мир.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643" y="2412346"/>
            <a:ext cx="6288223" cy="399884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FF1D11A-5077-79A1-F582-D5BDFCE60149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D27C6740-A2DC-8D65-964B-963E1E51EAF8}"/>
              </a:ext>
            </a:extLst>
          </p:cNvPr>
          <p:cNvSpPr/>
          <p:nvPr/>
        </p:nvSpPr>
        <p:spPr>
          <a:xfrm>
            <a:off x="833081" y="3826008"/>
            <a:ext cx="3407688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приоритет — безопасность граждан и предотвращение повторения событий 7 октября 2023 года, когда в результате атаки ХАМАС погибли более 1200 человек.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666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Ответ Палестины: </a:t>
            </a: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550" b="1" i="1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раво</a:t>
            </a:r>
            <a:r>
              <a:rPr lang="en-US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на независимость и жизнь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372797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Палестина признаёт право Израиля на безопасность и осуждает любые акты насилия против мирных жителей.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447693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70930" y="3447693"/>
            <a:ext cx="91440" cy="1671757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66681" y="3652004"/>
            <a:ext cx="27045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7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Право на независимость</a:t>
            </a:r>
            <a:endParaRPr lang="en-US" sz="17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42677" y="4044315"/>
            <a:ext cx="349287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цель палестинской стороны </a:t>
            </a:r>
          </a:p>
          <a:p>
            <a:pPr>
              <a:lnSpc>
                <a:spcPts val="225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это создание независимого государства.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62726" y="3447693"/>
            <a:ext cx="3687485" cy="1671757"/>
          </a:xfrm>
          <a:prstGeom prst="roundRect">
            <a:avLst>
              <a:gd name="adj" fmla="val 656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4639866" y="3447693"/>
            <a:ext cx="91440" cy="1671757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4935617" y="36520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Отказ от насилия</a:t>
            </a:r>
            <a:endParaRPr lang="en-US" sz="17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01327" y="3916525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Конфликт нельзя решать силой — только через признание взаимных прав и уважение к человеческой жизни.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5300901"/>
            <a:ext cx="3687485" cy="1962031"/>
          </a:xfrm>
          <a:prstGeom prst="roundRect">
            <a:avLst>
              <a:gd name="adj" fmla="val 559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770930" y="5300901"/>
            <a:ext cx="91440" cy="1962031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1066681" y="5505212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Готовность к реформам</a:t>
            </a:r>
            <a:endParaRPr lang="en-US" sz="17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6681" y="5897523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Палестина готова к реформам, международному наблюдению и сотрудничеству с Египтом, ООН и другими партнёрами.</a:t>
            </a:r>
            <a:endParaRPr lang="en-US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77903-A7A8-1BBE-B76C-2A8E751B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E9133F-CEC0-848C-8DB6-09CBB4ADFE98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DA1BA5-8E84-F17C-4587-13CDF200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361" y="-752509"/>
            <a:ext cx="6416040" cy="89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4BF07A4B-AC99-58A1-F9FA-5A0063633D86}"/>
              </a:ext>
            </a:extLst>
          </p:cNvPr>
          <p:cNvCxnSpPr/>
          <p:nvPr/>
        </p:nvCxnSpPr>
        <p:spPr>
          <a:xfrm>
            <a:off x="7315200" y="6335782"/>
            <a:ext cx="2584704" cy="37671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A1B9321-0AC7-9728-72B6-02AFD8BF1BC3}"/>
              </a:ext>
            </a:extLst>
          </p:cNvPr>
          <p:cNvSpPr/>
          <p:nvPr/>
        </p:nvSpPr>
        <p:spPr>
          <a:xfrm>
            <a:off x="1732539" y="2055596"/>
            <a:ext cx="5673970" cy="11339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A6A93A5-7C80-5A7B-9DFA-2B25A3B09FFC}"/>
              </a:ext>
            </a:extLst>
          </p:cNvPr>
          <p:cNvSpPr/>
          <p:nvPr/>
        </p:nvSpPr>
        <p:spPr>
          <a:xfrm>
            <a:off x="-2674453" y="496414"/>
            <a:ext cx="1362380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Потребности и опасения сторон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F2681B08-C3E9-2F63-46E0-8918BBDBEFCC}"/>
              </a:ext>
            </a:extLst>
          </p:cNvPr>
          <p:cNvSpPr/>
          <p:nvPr/>
        </p:nvSpPr>
        <p:spPr>
          <a:xfrm>
            <a:off x="2938557" y="1517106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Потребности Израиля: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008F51AF-1DE0-6DCD-9575-38836706811B}"/>
              </a:ext>
            </a:extLst>
          </p:cNvPr>
          <p:cNvSpPr/>
          <p:nvPr/>
        </p:nvSpPr>
        <p:spPr>
          <a:xfrm>
            <a:off x="3096818" y="2282112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безопасность границ 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8A5443FE-11DE-1177-2510-9E4285688D9D}"/>
              </a:ext>
            </a:extLst>
          </p:cNvPr>
          <p:cNvSpPr/>
          <p:nvPr/>
        </p:nvSpPr>
        <p:spPr>
          <a:xfrm>
            <a:off x="3096818" y="2683532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признание Израиля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3AB27F4-B93B-37B8-3F02-AFC4A21971AC}"/>
              </a:ext>
            </a:extLst>
          </p:cNvPr>
          <p:cNvSpPr/>
          <p:nvPr/>
        </p:nvSpPr>
        <p:spPr>
          <a:xfrm>
            <a:off x="1732539" y="5343378"/>
            <a:ext cx="5673970" cy="13691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12">
            <a:extLst>
              <a:ext uri="{FF2B5EF4-FFF2-40B4-BE49-F238E27FC236}">
                <a16:creationId xmlns:a16="http://schemas.microsoft.com/office/drawing/2014/main" id="{ABBD2D4D-C8C1-6234-D641-7EEFC6F9469F}"/>
              </a:ext>
            </a:extLst>
          </p:cNvPr>
          <p:cNvSpPr/>
          <p:nvPr/>
        </p:nvSpPr>
        <p:spPr>
          <a:xfrm>
            <a:off x="3090957" y="4687026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Опасения Израиля: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B9AF6E72-285B-CC08-8EF5-381ECE73D4F6}"/>
              </a:ext>
            </a:extLst>
          </p:cNvPr>
          <p:cNvSpPr/>
          <p:nvPr/>
        </p:nvSpPr>
        <p:spPr>
          <a:xfrm>
            <a:off x="2012433" y="5570350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угроза терактов (после 07.10.2023г.)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A02E0A7C-CB21-6BE2-F7B6-CC319C361B17}"/>
              </a:ext>
            </a:extLst>
          </p:cNvPr>
          <p:cNvSpPr/>
          <p:nvPr/>
        </p:nvSpPr>
        <p:spPr>
          <a:xfrm>
            <a:off x="2012433" y="6056962"/>
            <a:ext cx="7680340" cy="55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создание вооруженного Палестинского </a:t>
            </a:r>
          </a:p>
          <a:p>
            <a:pPr marL="0" indent="0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государства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7924B81B-C044-757B-636F-540DFCB6EB6C}"/>
              </a:ext>
            </a:extLst>
          </p:cNvPr>
          <p:cNvCxnSpPr>
            <a:cxnSpLocks/>
          </p:cNvCxnSpPr>
          <p:nvPr/>
        </p:nvCxnSpPr>
        <p:spPr>
          <a:xfrm flipV="1">
            <a:off x="7406509" y="2282112"/>
            <a:ext cx="4395347" cy="54316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E340E995-CA71-1F89-3182-FD5A90A5FF3D}"/>
              </a:ext>
            </a:extLst>
          </p:cNvPr>
          <p:cNvCxnSpPr/>
          <p:nvPr/>
        </p:nvCxnSpPr>
        <p:spPr>
          <a:xfrm flipV="1">
            <a:off x="7406509" y="4114800"/>
            <a:ext cx="4395347" cy="194216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1CB57629-0CA6-68E7-A642-D075D81FE15D}"/>
                  </a:ext>
                </a:extLst>
              </p14:cNvPr>
              <p14:cNvContentPartPr/>
              <p14:nvPr/>
            </p14:nvContentPartPr>
            <p14:xfrm>
              <a:off x="11376630" y="5924010"/>
              <a:ext cx="1478520" cy="1141200"/>
            </p14:xfrm>
          </p:contentPart>
        </mc:Choice>
        <mc:Fallback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1CB57629-0CA6-68E7-A642-D075D81FE1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8630" y="5906010"/>
                <a:ext cx="151416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7AC323F8-8907-F1A1-B0CB-C9038FB29BEB}"/>
                  </a:ext>
                </a:extLst>
              </p14:cNvPr>
              <p14:cNvContentPartPr/>
              <p14:nvPr/>
            </p14:nvContentPartPr>
            <p14:xfrm>
              <a:off x="11738430" y="5713770"/>
              <a:ext cx="388440" cy="268200"/>
            </p14:xfrm>
          </p:contentPart>
        </mc:Choice>
        <mc:Fallback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7AC323F8-8907-F1A1-B0CB-C9038FB29B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0430" y="5695746"/>
                <a:ext cx="424080" cy="303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6CBC8BDA-C2BF-E56F-1D6D-C6FA23557BC5}"/>
                  </a:ext>
                </a:extLst>
              </p14:cNvPr>
              <p14:cNvContentPartPr/>
              <p14:nvPr/>
            </p14:nvContentPartPr>
            <p14:xfrm>
              <a:off x="11768670" y="5272230"/>
              <a:ext cx="635040" cy="381960"/>
            </p14:xfrm>
          </p:contentPart>
        </mc:Choice>
        <mc:Fallback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6CBC8BDA-C2BF-E56F-1D6D-C6FA23557B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50670" y="5254213"/>
                <a:ext cx="670680" cy="417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9DBE1138-43FB-F723-7CAB-04D71E5F4742}"/>
                  </a:ext>
                </a:extLst>
              </p14:cNvPr>
              <p14:cNvContentPartPr/>
              <p14:nvPr/>
            </p14:nvContentPartPr>
            <p14:xfrm>
              <a:off x="11710350" y="4901790"/>
              <a:ext cx="162000" cy="444240"/>
            </p14:xfrm>
          </p:contentPart>
        </mc:Choice>
        <mc:Fallback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9DBE1138-43FB-F723-7CAB-04D71E5F4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92350" y="4883790"/>
                <a:ext cx="19764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5AADEDE6-4166-ED36-7BEF-2476D95A6204}"/>
                  </a:ext>
                </a:extLst>
              </p14:cNvPr>
              <p14:cNvContentPartPr/>
              <p14:nvPr/>
            </p14:nvContentPartPr>
            <p14:xfrm>
              <a:off x="11707830" y="4526130"/>
              <a:ext cx="19440" cy="255600"/>
            </p14:xfrm>
          </p:contentPart>
        </mc:Choice>
        <mc:Fallback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5AADEDE6-4166-ED36-7BEF-2476D95A62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89830" y="4508105"/>
                <a:ext cx="55080" cy="29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A876CFDF-628B-22AE-A7D9-2955DE879922}"/>
                  </a:ext>
                </a:extLst>
              </p14:cNvPr>
              <p14:cNvContentPartPr/>
              <p14:nvPr/>
            </p14:nvContentPartPr>
            <p14:xfrm>
              <a:off x="11715390" y="4788930"/>
              <a:ext cx="4320" cy="110520"/>
            </p14:xfrm>
          </p:contentPart>
        </mc:Choice>
        <mc:Fallback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A876CFDF-628B-22AE-A7D9-2955DE8799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697390" y="4770871"/>
                <a:ext cx="39960" cy="146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26EA0B18-5F9B-FC03-FEAE-74A1D0CE0FB6}"/>
                  </a:ext>
                </a:extLst>
              </p14:cNvPr>
              <p14:cNvContentPartPr/>
              <p14:nvPr/>
            </p14:nvContentPartPr>
            <p14:xfrm>
              <a:off x="11616750" y="4228770"/>
              <a:ext cx="97920" cy="291240"/>
            </p14:xfrm>
          </p:contentPart>
        </mc:Choice>
        <mc:Fallback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26EA0B18-5F9B-FC03-FEAE-74A1D0CE0F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98750" y="4210770"/>
                <a:ext cx="133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E3E14E8F-D028-DCB8-1B62-A2B2CF6BEA66}"/>
                  </a:ext>
                </a:extLst>
              </p14:cNvPr>
              <p14:cNvContentPartPr/>
              <p14:nvPr/>
            </p14:nvContentPartPr>
            <p14:xfrm>
              <a:off x="11658510" y="3524970"/>
              <a:ext cx="165240" cy="49464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E3E14E8F-D028-DCB8-1B62-A2B2CF6BEA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40510" y="3506970"/>
                <a:ext cx="2008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1" name="Рукописный ввод 60">
                <a:extLst>
                  <a:ext uri="{FF2B5EF4-FFF2-40B4-BE49-F238E27FC236}">
                    <a16:creationId xmlns:a16="http://schemas.microsoft.com/office/drawing/2014/main" id="{3C5526D6-F0CB-FDEE-D1D5-13C87856BA23}"/>
                  </a:ext>
                </a:extLst>
              </p14:cNvPr>
              <p14:cNvContentPartPr/>
              <p14:nvPr/>
            </p14:nvContentPartPr>
            <p14:xfrm>
              <a:off x="11818350" y="3024570"/>
              <a:ext cx="217800" cy="476640"/>
            </p14:xfrm>
          </p:contentPart>
        </mc:Choice>
        <mc:Fallback>
          <p:pic>
            <p:nvPicPr>
              <p:cNvPr id="61" name="Рукописный ввод 60">
                <a:extLst>
                  <a:ext uri="{FF2B5EF4-FFF2-40B4-BE49-F238E27FC236}">
                    <a16:creationId xmlns:a16="http://schemas.microsoft.com/office/drawing/2014/main" id="{3C5526D6-F0CB-FDEE-D1D5-13C87856BA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800350" y="3006570"/>
                <a:ext cx="2534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2" name="Рукописный ввод 61">
                <a:extLst>
                  <a:ext uri="{FF2B5EF4-FFF2-40B4-BE49-F238E27FC236}">
                    <a16:creationId xmlns:a16="http://schemas.microsoft.com/office/drawing/2014/main" id="{938CAD8C-EF62-B840-9C50-91DB4E3FD174}"/>
                  </a:ext>
                </a:extLst>
              </p14:cNvPr>
              <p14:cNvContentPartPr/>
              <p14:nvPr/>
            </p14:nvContentPartPr>
            <p14:xfrm>
              <a:off x="11955510" y="2811450"/>
              <a:ext cx="1341000" cy="570240"/>
            </p14:xfrm>
          </p:contentPart>
        </mc:Choice>
        <mc:Fallback>
          <p:pic>
            <p:nvPicPr>
              <p:cNvPr id="62" name="Рукописный ввод 61">
                <a:extLst>
                  <a:ext uri="{FF2B5EF4-FFF2-40B4-BE49-F238E27FC236}">
                    <a16:creationId xmlns:a16="http://schemas.microsoft.com/office/drawing/2014/main" id="{938CAD8C-EF62-B840-9C50-91DB4E3FD1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937505" y="2793439"/>
                <a:ext cx="1376650" cy="60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00" name="Рукописный ввод 4099">
                <a:extLst>
                  <a:ext uri="{FF2B5EF4-FFF2-40B4-BE49-F238E27FC236}">
                    <a16:creationId xmlns:a16="http://schemas.microsoft.com/office/drawing/2014/main" id="{821FF0B0-9C5C-6279-3CB5-EC58A2084156}"/>
                  </a:ext>
                </a:extLst>
              </p14:cNvPr>
              <p14:cNvContentPartPr/>
              <p14:nvPr/>
            </p14:nvContentPartPr>
            <p14:xfrm>
              <a:off x="10114120" y="6217600"/>
              <a:ext cx="203040" cy="243360"/>
            </p14:xfrm>
          </p:contentPart>
        </mc:Choice>
        <mc:Fallback>
          <p:pic>
            <p:nvPicPr>
              <p:cNvPr id="4100" name="Рукописный ввод 4099">
                <a:extLst>
                  <a:ext uri="{FF2B5EF4-FFF2-40B4-BE49-F238E27FC236}">
                    <a16:creationId xmlns:a16="http://schemas.microsoft.com/office/drawing/2014/main" id="{821FF0B0-9C5C-6279-3CB5-EC58A20841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96120" y="6199600"/>
                <a:ext cx="2386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01" name="Рукописный ввод 4100">
                <a:extLst>
                  <a:ext uri="{FF2B5EF4-FFF2-40B4-BE49-F238E27FC236}">
                    <a16:creationId xmlns:a16="http://schemas.microsoft.com/office/drawing/2014/main" id="{5C281EAE-411B-B7EF-2779-303FF3B9BB1F}"/>
                  </a:ext>
                </a:extLst>
              </p14:cNvPr>
              <p14:cNvContentPartPr/>
              <p14:nvPr/>
            </p14:nvContentPartPr>
            <p14:xfrm>
              <a:off x="10118800" y="6461680"/>
              <a:ext cx="209160" cy="151920"/>
            </p14:xfrm>
          </p:contentPart>
        </mc:Choice>
        <mc:Fallback>
          <p:pic>
            <p:nvPicPr>
              <p:cNvPr id="4101" name="Рукописный ввод 4100">
                <a:extLst>
                  <a:ext uri="{FF2B5EF4-FFF2-40B4-BE49-F238E27FC236}">
                    <a16:creationId xmlns:a16="http://schemas.microsoft.com/office/drawing/2014/main" id="{5C281EAE-411B-B7EF-2779-303FF3B9BB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00800" y="6443680"/>
                <a:ext cx="2448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02" name="Рукописный ввод 4101">
                <a:extLst>
                  <a:ext uri="{FF2B5EF4-FFF2-40B4-BE49-F238E27FC236}">
                    <a16:creationId xmlns:a16="http://schemas.microsoft.com/office/drawing/2014/main" id="{08A5750D-C64D-CECA-7BBF-DA466180ACA9}"/>
                  </a:ext>
                </a:extLst>
              </p14:cNvPr>
              <p14:cNvContentPartPr/>
              <p14:nvPr/>
            </p14:nvContentPartPr>
            <p14:xfrm>
              <a:off x="9817120" y="6639520"/>
              <a:ext cx="282240" cy="287640"/>
            </p14:xfrm>
          </p:contentPart>
        </mc:Choice>
        <mc:Fallback>
          <p:pic>
            <p:nvPicPr>
              <p:cNvPr id="4102" name="Рукописный ввод 4101">
                <a:extLst>
                  <a:ext uri="{FF2B5EF4-FFF2-40B4-BE49-F238E27FC236}">
                    <a16:creationId xmlns:a16="http://schemas.microsoft.com/office/drawing/2014/main" id="{08A5750D-C64D-CECA-7BBF-DA466180ACA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99120" y="6621520"/>
                <a:ext cx="3178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103" name="Рукописный ввод 4102">
                <a:extLst>
                  <a:ext uri="{FF2B5EF4-FFF2-40B4-BE49-F238E27FC236}">
                    <a16:creationId xmlns:a16="http://schemas.microsoft.com/office/drawing/2014/main" id="{7822FB89-ADBD-377F-2A4B-94DB2FB1D0BE}"/>
                  </a:ext>
                </a:extLst>
              </p14:cNvPr>
              <p14:cNvContentPartPr/>
              <p14:nvPr/>
            </p14:nvContentPartPr>
            <p14:xfrm>
              <a:off x="9397000" y="6923920"/>
              <a:ext cx="428040" cy="650160"/>
            </p14:xfrm>
          </p:contentPart>
        </mc:Choice>
        <mc:Fallback>
          <p:pic>
            <p:nvPicPr>
              <p:cNvPr id="4103" name="Рукописный ввод 4102">
                <a:extLst>
                  <a:ext uri="{FF2B5EF4-FFF2-40B4-BE49-F238E27FC236}">
                    <a16:creationId xmlns:a16="http://schemas.microsoft.com/office/drawing/2014/main" id="{7822FB89-ADBD-377F-2A4B-94DB2FB1D0B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78985" y="6905930"/>
                <a:ext cx="463710" cy="685780"/>
              </a:xfrm>
              <a:prstGeom prst="rect">
                <a:avLst/>
              </a:prstGeom>
            </p:spPr>
          </p:pic>
        </mc:Fallback>
      </mc:AlternateContent>
      <p:cxnSp>
        <p:nvCxnSpPr>
          <p:cNvPr id="4105" name="Соединитель: изогнутый 4104">
            <a:extLst>
              <a:ext uri="{FF2B5EF4-FFF2-40B4-BE49-F238E27FC236}">
                <a16:creationId xmlns:a16="http://schemas.microsoft.com/office/drawing/2014/main" id="{FF073002-F727-607D-A896-266AFA7A1F9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33958" y="2423856"/>
            <a:ext cx="5773872" cy="2357874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Соединитель: изогнутый 4115">
            <a:extLst>
              <a:ext uri="{FF2B5EF4-FFF2-40B4-BE49-F238E27FC236}">
                <a16:creationId xmlns:a16="http://schemas.microsoft.com/office/drawing/2014/main" id="{122813FC-46D9-CD1E-21C1-00B2C014EA0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33958" y="2423856"/>
            <a:ext cx="4383202" cy="4037104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3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943AB1-D11D-0DEE-F56E-157D0E64FDEC}"/>
              </a:ext>
            </a:extLst>
          </p:cNvPr>
          <p:cNvSpPr/>
          <p:nvPr/>
        </p:nvSpPr>
        <p:spPr>
          <a:xfrm>
            <a:off x="11664462" y="7291754"/>
            <a:ext cx="2965938" cy="832338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580763C5-5977-C4A0-9D54-FE4DC1AAFB46}"/>
              </a:ext>
            </a:extLst>
          </p:cNvPr>
          <p:cNvSpPr/>
          <p:nvPr/>
        </p:nvSpPr>
        <p:spPr>
          <a:xfrm>
            <a:off x="1512889" y="6225814"/>
            <a:ext cx="5673970" cy="11339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2DBD26-7B5E-1235-2EAA-8433BB3D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7" y="-822960"/>
            <a:ext cx="6466364" cy="90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BE0F0DDB-C786-0BAD-04AA-839B6FCF95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6647" y="3587261"/>
            <a:ext cx="3587261" cy="2719754"/>
          </a:xfrm>
          <a:prstGeom prst="bentConnector3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31ECC6D-AD1F-4AF8-0023-C8BB7AC8EA9D}"/>
              </a:ext>
            </a:extLst>
          </p:cNvPr>
          <p:cNvSpPr/>
          <p:nvPr/>
        </p:nvSpPr>
        <p:spPr>
          <a:xfrm>
            <a:off x="1418492" y="2203938"/>
            <a:ext cx="5673970" cy="113395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3806AE3-D35A-FE6B-493E-43CA8FB8FA14}"/>
              </a:ext>
            </a:extLst>
          </p:cNvPr>
          <p:cNvSpPr/>
          <p:nvPr/>
        </p:nvSpPr>
        <p:spPr>
          <a:xfrm>
            <a:off x="-2674453" y="496414"/>
            <a:ext cx="13623805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i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Потребности и опасения сторон</a:t>
            </a:r>
            <a:endParaRPr lang="en-US" sz="355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8B63DC60-D05F-A832-F25C-9A981FD2EEE4}"/>
              </a:ext>
            </a:extLst>
          </p:cNvPr>
          <p:cNvSpPr/>
          <p:nvPr/>
        </p:nvSpPr>
        <p:spPr>
          <a:xfrm>
            <a:off x="2196137" y="1642270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Потребности Палестины: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ECF69F02-6F9B-193F-0FF2-FC0BA3376C00}"/>
              </a:ext>
            </a:extLst>
          </p:cNvPr>
          <p:cNvSpPr/>
          <p:nvPr/>
        </p:nvSpPr>
        <p:spPr>
          <a:xfrm>
            <a:off x="2196137" y="2421145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государственная независимость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AD305728-B32C-292E-4597-C7F700830A93}"/>
              </a:ext>
            </a:extLst>
          </p:cNvPr>
          <p:cNvSpPr/>
          <p:nvPr/>
        </p:nvSpPr>
        <p:spPr>
          <a:xfrm>
            <a:off x="2196137" y="2822565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гуманитарная помощь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5EF230E4-74E9-D97B-A06D-F52F1400CBE6}"/>
              </a:ext>
            </a:extLst>
          </p:cNvPr>
          <p:cNvCxnSpPr>
            <a:stCxn id="23" idx="3"/>
          </p:cNvCxnSpPr>
          <p:nvPr/>
        </p:nvCxnSpPr>
        <p:spPr>
          <a:xfrm>
            <a:off x="7092462" y="2770914"/>
            <a:ext cx="4818184" cy="1883148"/>
          </a:xfrm>
          <a:prstGeom prst="bentConnector3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 12">
            <a:extLst>
              <a:ext uri="{FF2B5EF4-FFF2-40B4-BE49-F238E27FC236}">
                <a16:creationId xmlns:a16="http://schemas.microsoft.com/office/drawing/2014/main" id="{1E320BBC-AA82-F59F-DC65-67486691B2D7}"/>
              </a:ext>
            </a:extLst>
          </p:cNvPr>
          <p:cNvSpPr/>
          <p:nvPr/>
        </p:nvSpPr>
        <p:spPr>
          <a:xfrm>
            <a:off x="2992625" y="5674685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Опасения Палестины: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86416943-86D8-1CF8-EB33-860A8AE9B8C5}"/>
              </a:ext>
            </a:extLst>
          </p:cNvPr>
          <p:cNvSpPr/>
          <p:nvPr/>
        </p:nvSpPr>
        <p:spPr>
          <a:xfrm>
            <a:off x="2992625" y="6456241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блокада, разрушения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92729D33-96FB-AECB-1F45-26C7FFF94790}"/>
              </a:ext>
            </a:extLst>
          </p:cNvPr>
          <p:cNvSpPr/>
          <p:nvPr/>
        </p:nvSpPr>
        <p:spPr>
          <a:xfrm>
            <a:off x="2992625" y="6886574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потеря Иерусалима</a:t>
            </a:r>
            <a:endParaRPr 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B9552332-D456-5BE6-6BB6-DBE631DC8CB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7186859" y="5492496"/>
            <a:ext cx="5066101" cy="1300294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6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Олька В</dc:creator>
  <cp:revision>1</cp:revision>
  <dcterms:created xsi:type="dcterms:W3CDTF">2025-11-05T22:17:56Z</dcterms:created>
  <dcterms:modified xsi:type="dcterms:W3CDTF">2025-11-07T17:30:04Z</dcterms:modified>
</cp:coreProperties>
</file>